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5" r:id="rId4"/>
    <p:sldId id="261" r:id="rId5"/>
    <p:sldId id="274" r:id="rId6"/>
    <p:sldId id="285" r:id="rId7"/>
    <p:sldId id="286" r:id="rId8"/>
    <p:sldId id="282" r:id="rId9"/>
    <p:sldId id="283" r:id="rId10"/>
    <p:sldId id="284" r:id="rId11"/>
    <p:sldId id="276" r:id="rId12"/>
    <p:sldId id="277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98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07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5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36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7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35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71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15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6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8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978E3-8BE6-4F7F-A29A-77EC6A6E832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4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metservice.com/atmospheric-optic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65" y="5656658"/>
            <a:ext cx="6696470" cy="1156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5" t="12451" r="15212" b="45578"/>
          <a:stretch/>
        </p:blipFill>
        <p:spPr>
          <a:xfrm>
            <a:off x="0" y="3787"/>
            <a:ext cx="9144000" cy="5425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54868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</a:rPr>
              <a:t>Iris - Rainbow Goddess</a:t>
            </a:r>
            <a:endParaRPr lang="en-GB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8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9" y="-5613"/>
            <a:ext cx="8770642" cy="68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onya\Documents\Panoply\worksheet collection\Storyboard Terminology She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6300" y="0"/>
            <a:ext cx="48514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3436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48" y="1052736"/>
            <a:ext cx="8229600" cy="3204323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dirty="0"/>
              <a:t> This resource was created by </a:t>
            </a:r>
            <a:r>
              <a:rPr lang="en-GB" sz="2400" dirty="0" smtClean="0"/>
              <a:t>the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dirty="0" smtClean="0"/>
              <a:t> </a:t>
            </a:r>
            <a:r>
              <a:rPr lang="en-GB" sz="2400" dirty="0"/>
              <a:t>Panoply Vase Animation </a:t>
            </a:r>
            <a:r>
              <a:rPr lang="en-GB" sz="2400" dirty="0" smtClean="0"/>
              <a:t>Project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dirty="0" smtClean="0"/>
              <a:t> </a:t>
            </a:r>
            <a:r>
              <a:rPr lang="en-GB" sz="2400" dirty="0"/>
              <a:t>as part of the European Research Council (ERC) funded project: </a:t>
            </a:r>
            <a:endParaRPr lang="en-GB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i="1" dirty="0" smtClean="0"/>
              <a:t>Our </a:t>
            </a:r>
            <a:r>
              <a:rPr lang="en-GB" sz="2400" i="1" dirty="0"/>
              <a:t>Mythical Childhood... The Reception of Children's and Young Adults' Culture in Response to Regional and Global Challenges </a:t>
            </a:r>
            <a:endParaRPr lang="en-GB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dirty="0"/>
              <a:t>(Grant Agreement 681202; ERC Consolidator Grant led by Katarzyna Marciniak) 	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13" y="5373216"/>
            <a:ext cx="6696470" cy="11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0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3" t="10582" r="19697"/>
          <a:stretch/>
        </p:blipFill>
        <p:spPr>
          <a:xfrm>
            <a:off x="1054497" y="-1"/>
            <a:ext cx="7035006" cy="68659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5085184"/>
            <a:ext cx="2232248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95536" y="515719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Iris, </a:t>
            </a:r>
            <a:r>
              <a:rPr lang="en-GB" sz="2800" i="1" dirty="0" smtClean="0"/>
              <a:t>hydria</a:t>
            </a:r>
            <a:r>
              <a:rPr lang="en-GB" sz="2800" dirty="0" smtClean="0"/>
              <a:t>,</a:t>
            </a:r>
          </a:p>
          <a:p>
            <a:r>
              <a:rPr lang="en-GB" sz="2600" dirty="0" smtClean="0"/>
              <a:t>(MNW 142289)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79577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7652" r="7608"/>
          <a:stretch/>
        </p:blipFill>
        <p:spPr>
          <a:xfrm>
            <a:off x="2571811" y="0"/>
            <a:ext cx="657915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4691939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Iris</a:t>
            </a:r>
            <a:r>
              <a:rPr lang="en-GB" sz="2800" dirty="0"/>
              <a:t>, </a:t>
            </a:r>
            <a:r>
              <a:rPr lang="en-GB" sz="2800" i="1" dirty="0" smtClean="0"/>
              <a:t>hydria</a:t>
            </a:r>
          </a:p>
          <a:p>
            <a:r>
              <a:rPr lang="en-GB" sz="2800" dirty="0"/>
              <a:t>(</a:t>
            </a:r>
            <a:r>
              <a:rPr lang="en-GB" sz="2800" dirty="0" smtClean="0"/>
              <a:t>142289 MNW)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513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oply_exterior Nat Museum Warsa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4837" cy="5517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592285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National Museum in Warsaw</a:t>
            </a:r>
          </a:p>
        </p:txBody>
      </p:sp>
    </p:spTree>
    <p:extLst>
      <p:ext uri="{BB962C8B-B14F-4D97-AF65-F5344CB8AC3E}">
        <p14:creationId xmlns:p14="http://schemas.microsoft.com/office/powerpoint/2010/main" val="34096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98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a\Pictures\Family Photos\rainbo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r="4340"/>
          <a:stretch/>
        </p:blipFill>
        <p:spPr bwMode="auto">
          <a:xfrm>
            <a:off x="0" y="908719"/>
            <a:ext cx="9152331" cy="34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34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67" y="764704"/>
            <a:ext cx="7315867" cy="4464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94928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Image from the Met Service Blog</a:t>
            </a:r>
          </a:p>
          <a:p>
            <a:r>
              <a:rPr lang="en-GB" sz="1400" dirty="0">
                <a:hlinkClick r:id="rId3"/>
              </a:rPr>
              <a:t>http://blog.metservice.com/atmospheric-optics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08813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49" y="1428471"/>
            <a:ext cx="4486901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3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91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Nevin</dc:creator>
  <cp:lastModifiedBy>Sonya Nevin</cp:lastModifiedBy>
  <cp:revision>9</cp:revision>
  <dcterms:created xsi:type="dcterms:W3CDTF">2020-11-23T11:40:16Z</dcterms:created>
  <dcterms:modified xsi:type="dcterms:W3CDTF">2021-03-16T13:39:48Z</dcterms:modified>
</cp:coreProperties>
</file>